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3" r:id="rId21"/>
    <p:sldId id="294" r:id="rId22"/>
    <p:sldId id="295" r:id="rId23"/>
    <p:sldId id="296" r:id="rId24"/>
    <p:sldId id="275" r:id="rId25"/>
    <p:sldId id="292" r:id="rId26"/>
    <p:sldId id="297" r:id="rId27"/>
    <p:sldId id="291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18FC-8105-8D47-8F85-778B84C5D451}" type="datetimeFigureOut">
              <a:rPr lang="nn-NO" smtClean="0"/>
              <a:pPr/>
              <a:t>22.03.2010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9B2-FD02-0C45-B75F-79F3F98977F6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18FC-8105-8D47-8F85-778B84C5D451}" type="datetimeFigureOut">
              <a:rPr lang="nn-NO" smtClean="0"/>
              <a:pPr/>
              <a:t>22.03.2010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9B2-FD02-0C45-B75F-79F3F98977F6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18FC-8105-8D47-8F85-778B84C5D451}" type="datetimeFigureOut">
              <a:rPr lang="nn-NO" smtClean="0"/>
              <a:pPr/>
              <a:t>22.03.2010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9B2-FD02-0C45-B75F-79F3F98977F6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18FC-8105-8D47-8F85-778B84C5D451}" type="datetimeFigureOut">
              <a:rPr lang="nn-NO" smtClean="0"/>
              <a:pPr/>
              <a:t>22.03.2010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9B2-FD02-0C45-B75F-79F3F98977F6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18FC-8105-8D47-8F85-778B84C5D451}" type="datetimeFigureOut">
              <a:rPr lang="nn-NO" smtClean="0"/>
              <a:pPr/>
              <a:t>22.03.2010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9B2-FD02-0C45-B75F-79F3F98977F6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18FC-8105-8D47-8F85-778B84C5D451}" type="datetimeFigureOut">
              <a:rPr lang="nn-NO" smtClean="0"/>
              <a:pPr/>
              <a:t>22.03.2010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9B2-FD02-0C45-B75F-79F3F98977F6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18FC-8105-8D47-8F85-778B84C5D451}" type="datetimeFigureOut">
              <a:rPr lang="nn-NO" smtClean="0"/>
              <a:pPr/>
              <a:t>22.03.2010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9B2-FD02-0C45-B75F-79F3F98977F6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18FC-8105-8D47-8F85-778B84C5D451}" type="datetimeFigureOut">
              <a:rPr lang="nn-NO" smtClean="0"/>
              <a:pPr/>
              <a:t>22.03.2010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9B2-FD02-0C45-B75F-79F3F98977F6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18FC-8105-8D47-8F85-778B84C5D451}" type="datetimeFigureOut">
              <a:rPr lang="nn-NO" smtClean="0"/>
              <a:pPr/>
              <a:t>22.03.2010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9B2-FD02-0C45-B75F-79F3F98977F6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18FC-8105-8D47-8F85-778B84C5D451}" type="datetimeFigureOut">
              <a:rPr lang="nn-NO" smtClean="0"/>
              <a:pPr/>
              <a:t>22.03.2010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9B2-FD02-0C45-B75F-79F3F98977F6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18FC-8105-8D47-8F85-778B84C5D451}" type="datetimeFigureOut">
              <a:rPr lang="nn-NO" smtClean="0"/>
              <a:pPr/>
              <a:t>22.03.2010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09B2-FD02-0C45-B75F-79F3F98977F6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18FC-8105-8D47-8F85-778B84C5D451}" type="datetimeFigureOut">
              <a:rPr lang="nn-NO" smtClean="0"/>
              <a:pPr/>
              <a:t>22.03.2010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09B2-FD02-0C45-B75F-79F3F98977F6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 smtClean="0"/>
              <a:t>Velkommen til </a:t>
            </a:r>
            <a:r>
              <a:rPr lang="nn-NO" dirty="0" err="1" smtClean="0"/>
              <a:t>skolegudstjeneste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 smtClean="0"/>
              <a:t>Påsken 2010</a:t>
            </a:r>
            <a:endParaRPr lang="nn-N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(</a:t>
            </a:r>
            <a:r>
              <a:rPr lang="nb-NO" dirty="0"/>
              <a:t>I) Dine hender er fulle av blomster. Hvem var det du tenkte å gi dem til?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	(</a:t>
            </a:r>
            <a:r>
              <a:rPr lang="nb-NO" dirty="0"/>
              <a:t>II) Mine blomster var plukket til Jesus. Graven fant jeg tom. Han var ikke der.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	(</a:t>
            </a:r>
            <a:r>
              <a:rPr lang="nb-NO" dirty="0"/>
              <a:t>I/II) Halleluja, halleluja, halleluja, halleluja.</a:t>
            </a:r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(</a:t>
            </a:r>
            <a:r>
              <a:rPr lang="nb-NO" dirty="0"/>
              <a:t>I) Dine lepper er fulle av sanger. Hvorfor denne glede, hvor kom den fra?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	(</a:t>
            </a:r>
            <a:r>
              <a:rPr lang="nb-NO" dirty="0"/>
              <a:t>II) Fra den grav der hans legeme hvilte - han stod opp, og verden ble fylt med sang.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	(</a:t>
            </a:r>
            <a:r>
              <a:rPr lang="nb-NO" dirty="0"/>
              <a:t>I/II) Halleluja, halleluja, halleluja, halleluja.</a:t>
            </a:r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(</a:t>
            </a:r>
            <a:r>
              <a:rPr lang="nb-NO" dirty="0"/>
              <a:t>I) Dine øyne er fulle av glede. Si, hva har de sett for å få slik glans?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	(</a:t>
            </a:r>
            <a:r>
              <a:rPr lang="nb-NO" dirty="0"/>
              <a:t>II) De har sett Herren Jesus! Han lever! Han gir livet mening og lys hver dag.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	(</a:t>
            </a:r>
            <a:r>
              <a:rPr lang="nb-NO" dirty="0"/>
              <a:t>I/II) Halleluja, halleluja, halleluja, halleluja.</a:t>
            </a:r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(</a:t>
            </a:r>
            <a:r>
              <a:rPr lang="nb-NO" dirty="0"/>
              <a:t>I/II) Nei, det trengs ingen blomster til graven! Jesus, du stod opp og du bor blant oss!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	Våre </a:t>
            </a:r>
            <a:r>
              <a:rPr lang="nb-NO" dirty="0"/>
              <a:t>øyne er til for å se deg. Hendene er til for å tjene deg.</a:t>
            </a:r>
            <a:endParaRPr lang="nb-NO" dirty="0" smtClean="0"/>
          </a:p>
          <a:p>
            <a:pPr>
              <a:buNone/>
            </a:pPr>
            <a:r>
              <a:rPr lang="de-DE" dirty="0" smtClean="0"/>
              <a:t>	Halleluja</a:t>
            </a:r>
            <a:r>
              <a:rPr lang="de-DE" dirty="0"/>
              <a:t>, halleluja, halleluja, halleluja.</a:t>
            </a:r>
            <a:endParaRPr lang="nb-NO" dirty="0"/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b-NO" dirty="0" smtClean="0"/>
              <a:t>	De </a:t>
            </a:r>
            <a:r>
              <a:rPr lang="nb-NO" dirty="0"/>
              <a:t>trodde at Jesus var borte.</a:t>
            </a:r>
            <a:r>
              <a:rPr lang="nb-NO" dirty="0" smtClean="0"/>
              <a:t> </a:t>
            </a:r>
          </a:p>
          <a:p>
            <a:pPr>
              <a:buNone/>
            </a:pPr>
            <a:r>
              <a:rPr lang="nb-NO" dirty="0"/>
              <a:t>	</a:t>
            </a:r>
            <a:r>
              <a:rPr lang="nb-NO" dirty="0" smtClean="0"/>
              <a:t>De </a:t>
            </a:r>
            <a:r>
              <a:rPr lang="nb-NO" dirty="0"/>
              <a:t>trodde at Jesus var død</a:t>
            </a:r>
            <a:r>
              <a:rPr lang="nb-NO" dirty="0" smtClean="0"/>
              <a:t>. </a:t>
            </a:r>
          </a:p>
          <a:p>
            <a:pPr>
              <a:buNone/>
            </a:pPr>
            <a:r>
              <a:rPr lang="nb-NO" dirty="0"/>
              <a:t>	</a:t>
            </a:r>
            <a:r>
              <a:rPr lang="nb-NO" dirty="0" smtClean="0"/>
              <a:t>Da </a:t>
            </a:r>
            <a:r>
              <a:rPr lang="nb-NO" dirty="0"/>
              <a:t>kom han på stranden en morgen som lyste rød.</a:t>
            </a:r>
          </a:p>
          <a:p>
            <a:pPr>
              <a:buNone/>
            </a:pPr>
            <a:r>
              <a:rPr lang="nb-NO" dirty="0"/>
              <a:t> 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 </a:t>
            </a:r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Han stod midt iblant dem som alltid. </a:t>
            </a:r>
          </a:p>
          <a:p>
            <a:pPr>
              <a:buNone/>
            </a:pPr>
            <a:r>
              <a:rPr lang="nb-NO" dirty="0"/>
              <a:t>	</a:t>
            </a:r>
            <a:r>
              <a:rPr lang="nb-NO" dirty="0" smtClean="0"/>
              <a:t>Et bål lyste opp med sin glød. </a:t>
            </a:r>
          </a:p>
          <a:p>
            <a:pPr>
              <a:buNone/>
            </a:pPr>
            <a:r>
              <a:rPr lang="nb-NO" dirty="0"/>
              <a:t>	</a:t>
            </a:r>
            <a:r>
              <a:rPr lang="nb-NO" dirty="0" smtClean="0"/>
              <a:t>Han lot dem få fisker i garnet og gav dem brød.</a:t>
            </a:r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Tro ikke at Jesus er borte! </a:t>
            </a:r>
          </a:p>
          <a:p>
            <a:pPr>
              <a:buNone/>
            </a:pPr>
            <a:r>
              <a:rPr lang="nb-NO" dirty="0"/>
              <a:t>	</a:t>
            </a:r>
            <a:r>
              <a:rPr lang="nb-NO" dirty="0" smtClean="0"/>
              <a:t>Tro ikke at Jesus er død! </a:t>
            </a:r>
          </a:p>
          <a:p>
            <a:pPr>
              <a:buNone/>
            </a:pPr>
            <a:r>
              <a:rPr lang="nb-NO" dirty="0"/>
              <a:t>	</a:t>
            </a:r>
            <a:r>
              <a:rPr lang="nb-NO" dirty="0" smtClean="0"/>
              <a:t>Han lever og gir oss å spise av livets brød.</a:t>
            </a:r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n-NO" dirty="0" smtClean="0"/>
              <a:t>	Hosianna</a:t>
            </a:r>
            <a:r>
              <a:rPr lang="nn-NO" dirty="0"/>
              <a:t>, Davids </a:t>
            </a:r>
            <a:r>
              <a:rPr lang="nn-NO" dirty="0" err="1"/>
              <a:t>sønn</a:t>
            </a:r>
            <a:r>
              <a:rPr lang="nn-NO" dirty="0" smtClean="0"/>
              <a:t>!</a:t>
            </a:r>
            <a:r>
              <a:rPr lang="nb-NO" dirty="0" smtClean="0"/>
              <a:t> Velsignet </a:t>
            </a:r>
            <a:r>
              <a:rPr lang="nb-NO" dirty="0"/>
              <a:t>være han!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	Velsignet </a:t>
            </a:r>
            <a:r>
              <a:rPr lang="nb-NO" dirty="0"/>
              <a:t>Davids sønn som kommer, i </a:t>
            </a:r>
            <a:r>
              <a:rPr lang="nb-NO" dirty="0" smtClean="0"/>
              <a:t>Herrens navn! Hosianna </a:t>
            </a:r>
            <a:r>
              <a:rPr lang="nb-NO" dirty="0"/>
              <a:t>i det høye, hosianna, Davids sønn</a:t>
            </a:r>
            <a:r>
              <a:rPr lang="nb-NO" dirty="0" smtClean="0"/>
              <a:t>! Velsignet</a:t>
            </a:r>
            <a:r>
              <a:rPr lang="nb-NO" dirty="0"/>
              <a:t>, velsignet, velsignet være han</a:t>
            </a:r>
            <a:r>
              <a:rPr lang="nb-NO" dirty="0" smtClean="0"/>
              <a:t>! Velsignet </a:t>
            </a:r>
            <a:r>
              <a:rPr lang="nb-NO" dirty="0"/>
              <a:t>Davids sønn som kommer, i Herrens navn!</a:t>
            </a:r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 descr="Pyramid_Sphin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93438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moses i kurv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0"/>
            <a:ext cx="5029200" cy="688704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moses gamm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0"/>
            <a:ext cx="7391400" cy="692679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vak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-76200"/>
            <a:ext cx="7162800" cy="694012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ørken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 descr="palestine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37619"/>
            <a:ext cx="9144000" cy="866721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 descr="Gjennom ørken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6" name="Plassholder for innhold 5" descr="Moses deler have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60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Moses slit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5710" y="0"/>
            <a:ext cx="488229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 descr="ti bu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Påske haggada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0"/>
            <a:ext cx="5638800" cy="693900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Påskemåltide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3" y="762000"/>
            <a:ext cx="9138237" cy="54102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Getsemane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-1"/>
            <a:ext cx="5181600" cy="694805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 descr="Jesus b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93290" cy="73152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 descr="Arrestasjon av jesu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117" y="0"/>
            <a:ext cx="6754483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Krusifik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0"/>
            <a:ext cx="4572000" cy="6829496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b-NO" dirty="0" smtClean="0"/>
              <a:t>	Måne </a:t>
            </a:r>
            <a:r>
              <a:rPr lang="nb-NO" dirty="0"/>
              <a:t>og sol, skyer og vind og blomster og barn, skapte vår Gud. 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	Himmel </a:t>
            </a:r>
            <a:r>
              <a:rPr lang="nb-NO" dirty="0"/>
              <a:t>og jord, allting er hans, Herren vår Gud vil vi takke.</a:t>
            </a:r>
            <a:endParaRPr lang="nb-NO" dirty="0" smtClean="0"/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Herre vi takker deg, Herre vi priser deg, </a:t>
            </a:r>
          </a:p>
          <a:p>
            <a:pPr>
              <a:buNone/>
            </a:pPr>
            <a:r>
              <a:rPr lang="nb-NO" dirty="0" smtClean="0"/>
              <a:t>	Herre, vi synger ditt hellige navn.</a:t>
            </a:r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Jesus, Guds sønn, død på et kors. For alle, for oss, lever i dag. </a:t>
            </a:r>
          </a:p>
          <a:p>
            <a:pPr>
              <a:buNone/>
            </a:pPr>
            <a:r>
              <a:rPr lang="nb-NO" dirty="0" smtClean="0"/>
              <a:t>	Ja Han er her, ja Han er her. Herren vår Gud vil vi takke. </a:t>
            </a:r>
            <a:endParaRPr lang="nn-N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b-NO" dirty="0" smtClean="0"/>
              <a:t>	Deg </a:t>
            </a:r>
            <a:r>
              <a:rPr lang="nb-NO" dirty="0"/>
              <a:t>være ære, Herre over dødens makt! Evig skal døden </a:t>
            </a:r>
            <a:r>
              <a:rPr lang="nb-NO" dirty="0" smtClean="0"/>
              <a:t>være Kristus </a:t>
            </a:r>
            <a:r>
              <a:rPr lang="nb-NO" dirty="0"/>
              <a:t>underlagt. Lyset fyller haven, se, en engel kom,</a:t>
            </a:r>
            <a:r>
              <a:rPr lang="nb-NO" dirty="0" smtClean="0"/>
              <a:t> åpnet </a:t>
            </a:r>
            <a:r>
              <a:rPr lang="nb-NO" dirty="0"/>
              <a:t>den stengte graven, Jesu grav er tom!	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 </a:t>
            </a:r>
          </a:p>
          <a:p>
            <a:pPr>
              <a:buNone/>
            </a:pPr>
            <a:r>
              <a:rPr lang="nb-NO" dirty="0" smtClean="0"/>
              <a:t> </a:t>
            </a:r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Herre vi takker deg, Herre vi priser deg, </a:t>
            </a:r>
          </a:p>
          <a:p>
            <a:pPr>
              <a:buNone/>
            </a:pPr>
            <a:r>
              <a:rPr lang="nb-NO" dirty="0" smtClean="0"/>
              <a:t>	Herre, vi synger ditt hellige navn.</a:t>
            </a:r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Ånden, vår trøst, levende varm, og hellig og sterk, taler om Gud. </a:t>
            </a:r>
          </a:p>
          <a:p>
            <a:pPr>
              <a:buNone/>
            </a:pPr>
            <a:r>
              <a:rPr lang="nb-NO" dirty="0" smtClean="0"/>
              <a:t>	Bærer oss frem dag etter dag. Herren vår gud vil vi takke. </a:t>
            </a:r>
            <a:endParaRPr lang="nn-NO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Herre vi takker deg, Herre vi priser deg, </a:t>
            </a:r>
          </a:p>
          <a:p>
            <a:pPr>
              <a:buNone/>
            </a:pPr>
            <a:r>
              <a:rPr lang="nb-NO" dirty="0" smtClean="0"/>
              <a:t>	Herre, vi synger ditt hellige navn.</a:t>
            </a:r>
          </a:p>
          <a:p>
            <a:pPr>
              <a:buNone/>
            </a:pPr>
            <a:endParaRPr lang="nn-NO" dirty="0" smtClean="0"/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Jeg </a:t>
            </a:r>
            <a:r>
              <a:rPr lang="nb-NO" dirty="0"/>
              <a:t>folder mine hender små i takk og bønn til deg</a:t>
            </a:r>
            <a:br>
              <a:rPr lang="nb-NO" dirty="0"/>
            </a:br>
            <a:r>
              <a:rPr lang="nb-NO" dirty="0"/>
              <a:t>La alle barn i verden få det like godt som jeg</a:t>
            </a:r>
            <a:endParaRPr lang="nb-NO" dirty="0" smtClean="0"/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Vern alle med din sterke hånd mot fattigdom og død</a:t>
            </a:r>
            <a:br>
              <a:rPr lang="nb-NO" dirty="0" smtClean="0"/>
            </a:br>
            <a:r>
              <a:rPr lang="nb-NO" dirty="0" smtClean="0"/>
              <a:t>Og hjelp små barn i alle land så ingen lider nød</a:t>
            </a:r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La ingen krig og sult og sott få gjøre oss fortred</a:t>
            </a:r>
            <a:br>
              <a:rPr lang="nb-NO" dirty="0" smtClean="0"/>
            </a:br>
            <a:r>
              <a:rPr lang="nb-NO" dirty="0" smtClean="0"/>
              <a:t>La alle leve trygt og godt i frihet og i fred</a:t>
            </a:r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b-NO" dirty="0" smtClean="0"/>
              <a:t>	Påskemorgen </a:t>
            </a:r>
            <a:r>
              <a:rPr lang="nb-NO" dirty="0"/>
              <a:t>slukker sorgen, slukker sorgen til evig tid;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	den </a:t>
            </a:r>
            <a:r>
              <a:rPr lang="nb-NO" dirty="0"/>
              <a:t>har oss </a:t>
            </a:r>
            <a:r>
              <a:rPr lang="nb-NO" dirty="0" err="1"/>
              <a:t>givet</a:t>
            </a:r>
            <a:r>
              <a:rPr lang="nb-NO" dirty="0"/>
              <a:t> lyset og livet, lyset og livet i dagning blid.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	Påskemorgen </a:t>
            </a:r>
            <a:r>
              <a:rPr lang="nb-NO" dirty="0"/>
              <a:t>slukker sorgen, slukker sorgen til evig tid.</a:t>
            </a:r>
          </a:p>
          <a:p>
            <a:pPr>
              <a:buNone/>
            </a:pPr>
            <a:r>
              <a:rPr lang="nb-NO" dirty="0"/>
              <a:t> </a:t>
            </a:r>
            <a:endParaRPr lang="nb-NO" dirty="0" smtClean="0"/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Redningsmannen er oppstanden, er oppstanden i morgengry!</a:t>
            </a:r>
          </a:p>
          <a:p>
            <a:pPr>
              <a:buNone/>
            </a:pPr>
            <a:r>
              <a:rPr lang="nb-NO" dirty="0" smtClean="0"/>
              <a:t>	</a:t>
            </a:r>
            <a:r>
              <a:rPr lang="nb-NO" dirty="0" err="1" smtClean="0"/>
              <a:t>Helvede</a:t>
            </a:r>
            <a:r>
              <a:rPr lang="nb-NO" dirty="0" smtClean="0"/>
              <a:t> </a:t>
            </a:r>
            <a:r>
              <a:rPr lang="nb-NO" dirty="0" err="1" smtClean="0"/>
              <a:t>greder</a:t>
            </a:r>
            <a:r>
              <a:rPr lang="nb-NO" dirty="0" smtClean="0"/>
              <a:t>, </a:t>
            </a:r>
            <a:r>
              <a:rPr lang="nb-NO" dirty="0" err="1" smtClean="0"/>
              <a:t>himlen</a:t>
            </a:r>
            <a:r>
              <a:rPr lang="nb-NO" dirty="0" smtClean="0"/>
              <a:t> seg gleder, </a:t>
            </a:r>
            <a:r>
              <a:rPr lang="nb-NO" dirty="0" err="1" smtClean="0"/>
              <a:t>himlen</a:t>
            </a:r>
            <a:r>
              <a:rPr lang="nb-NO" dirty="0" smtClean="0"/>
              <a:t> seg gleder med lovsang ny.</a:t>
            </a:r>
          </a:p>
          <a:p>
            <a:pPr>
              <a:buNone/>
            </a:pPr>
            <a:r>
              <a:rPr lang="nb-NO" dirty="0" smtClean="0"/>
              <a:t>	Redningsmannen er oppstanden, er oppstanden i morgengry!</a:t>
            </a:r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Deg være ære, Herre over dødens makt!</a:t>
            </a:r>
          </a:p>
          <a:p>
            <a:pPr>
              <a:buNone/>
            </a:pPr>
            <a:r>
              <a:rPr lang="nb-NO" dirty="0" smtClean="0"/>
              <a:t>Evig skal døden være Kristus underlagt.</a:t>
            </a:r>
            <a:endParaRPr lang="nb-NO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n-NO" dirty="0" smtClean="0"/>
              <a:t>Vi </a:t>
            </a:r>
            <a:r>
              <a:rPr lang="nn-NO" dirty="0" err="1" smtClean="0"/>
              <a:t>ønsker</a:t>
            </a:r>
            <a:r>
              <a:rPr lang="nn-NO" dirty="0" smtClean="0"/>
              <a:t> </a:t>
            </a:r>
            <a:r>
              <a:rPr lang="nn-NO" dirty="0" err="1" smtClean="0"/>
              <a:t>dere</a:t>
            </a:r>
            <a:r>
              <a:rPr lang="nn-NO" dirty="0" smtClean="0"/>
              <a:t> alle en</a:t>
            </a:r>
          </a:p>
          <a:p>
            <a:pPr algn="ctr">
              <a:buNone/>
            </a:pPr>
            <a:r>
              <a:rPr lang="nn-NO" dirty="0" smtClean="0"/>
              <a:t>riktig god </a:t>
            </a:r>
            <a:r>
              <a:rPr lang="nn-NO" dirty="0" err="1" smtClean="0"/>
              <a:t>påskehøytid</a:t>
            </a:r>
            <a:r>
              <a:rPr lang="nn-NO" dirty="0" smtClean="0"/>
              <a:t>!</a:t>
            </a:r>
          </a:p>
          <a:p>
            <a:pPr algn="ctr">
              <a:buNone/>
            </a:pPr>
            <a:endParaRPr lang="nn-NO" sz="1050" dirty="0" smtClean="0"/>
          </a:p>
          <a:p>
            <a:pPr algn="ctr">
              <a:buNone/>
            </a:pPr>
            <a:endParaRPr lang="nn-NO" sz="1050" dirty="0" smtClean="0"/>
          </a:p>
          <a:p>
            <a:pPr algn="ctr">
              <a:buNone/>
            </a:pPr>
            <a:endParaRPr lang="nn-NO" sz="1050" dirty="0" smtClean="0"/>
          </a:p>
          <a:p>
            <a:pPr algn="ctr">
              <a:buNone/>
            </a:pPr>
            <a:endParaRPr lang="nn-NO" sz="1050" dirty="0" smtClean="0"/>
          </a:p>
          <a:p>
            <a:pPr algn="ctr">
              <a:buNone/>
            </a:pPr>
            <a:endParaRPr lang="nn-NO" sz="1050" dirty="0" smtClean="0"/>
          </a:p>
          <a:p>
            <a:pPr algn="ctr">
              <a:buNone/>
            </a:pPr>
            <a:endParaRPr lang="nn-NO" sz="1050" dirty="0" smtClean="0"/>
          </a:p>
          <a:p>
            <a:pPr algn="ctr">
              <a:buNone/>
            </a:pPr>
            <a:endParaRPr lang="nn-NO" sz="1050" dirty="0" smtClean="0"/>
          </a:p>
          <a:p>
            <a:pPr algn="ctr">
              <a:buNone/>
            </a:pPr>
            <a:endParaRPr lang="nn-NO" sz="1050" dirty="0" smtClean="0"/>
          </a:p>
          <a:p>
            <a:pPr algn="ctr">
              <a:buNone/>
            </a:pPr>
            <a:endParaRPr lang="nn-NO" sz="1050" dirty="0" smtClean="0"/>
          </a:p>
          <a:p>
            <a:pPr algn="ctr">
              <a:buNone/>
            </a:pPr>
            <a:endParaRPr lang="nn-NO" sz="1050" dirty="0" smtClean="0"/>
          </a:p>
          <a:p>
            <a:pPr algn="ctr">
              <a:buNone/>
            </a:pPr>
            <a:endParaRPr lang="nn-NO" sz="1050" dirty="0" smtClean="0"/>
          </a:p>
          <a:p>
            <a:pPr algn="ctr">
              <a:buNone/>
            </a:pPr>
            <a:endParaRPr lang="nn-NO" sz="1050" dirty="0" smtClean="0"/>
          </a:p>
          <a:p>
            <a:pPr algn="ctr">
              <a:buNone/>
            </a:pPr>
            <a:endParaRPr lang="nn-NO" sz="1050" dirty="0" smtClean="0"/>
          </a:p>
          <a:p>
            <a:pPr algn="ctr">
              <a:buNone/>
            </a:pPr>
            <a:r>
              <a:rPr lang="nn-NO" sz="1050" dirty="0" smtClean="0"/>
              <a:t>Redigering: Pål Svendsen</a:t>
            </a:r>
            <a:endParaRPr lang="nn-N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Se, Herren lever! Salig morgenstund! Mørkets makter bever. Trygg er troens grunn. Jubelropet runger: Frelseren er her!</a:t>
            </a:r>
          </a:p>
          <a:p>
            <a:pPr>
              <a:buNone/>
            </a:pPr>
            <a:r>
              <a:rPr lang="nb-NO" dirty="0" smtClean="0"/>
              <a:t>	Pris ham, alle tunger, Kristus Herre er!</a:t>
            </a:r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Deg være ære, Herre over dødens makt!</a:t>
            </a:r>
          </a:p>
          <a:p>
            <a:pPr>
              <a:buNone/>
            </a:pPr>
            <a:r>
              <a:rPr lang="nb-NO" dirty="0" smtClean="0"/>
              <a:t>Evig skal døden være Kristus underlagt.</a:t>
            </a:r>
          </a:p>
          <a:p>
            <a:endParaRPr lang="nn-N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Frykt ikke mere! Evig er han med. Troens øye ser det: Han gir liv og fred. Kristi navn er ære, seier er hans vei, evig skal han regjere, aldri frykter jeg.</a:t>
            </a:r>
          </a:p>
          <a:p>
            <a:pPr>
              <a:buNone/>
            </a:pPr>
            <a:endParaRPr lang="nn-N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Deg være ære, Herre over dødens makt!</a:t>
            </a:r>
          </a:p>
          <a:p>
            <a:pPr>
              <a:buNone/>
            </a:pPr>
            <a:r>
              <a:rPr lang="nb-NO" dirty="0" smtClean="0"/>
              <a:t>Evig skal døden være Kristus underlagt.</a:t>
            </a:r>
          </a:p>
          <a:p>
            <a:endParaRPr lang="nn-NO" dirty="0" smtClean="0"/>
          </a:p>
          <a:p>
            <a:endParaRPr lang="nn-N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enneskelig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66</Words>
  <Application>Microsoft Office PowerPoint</Application>
  <PresentationFormat>Skjermfremvisning (4:3)</PresentationFormat>
  <Paragraphs>77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51</vt:i4>
      </vt:variant>
    </vt:vector>
  </HeadingPairs>
  <TitlesOfParts>
    <vt:vector size="52" baseType="lpstr">
      <vt:lpstr>Office-tema</vt:lpstr>
      <vt:lpstr>Velkommen til skolegudstjeneste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  <vt:lpstr>Lysbilde 16</vt:lpstr>
      <vt:lpstr>Lysbilde 17</vt:lpstr>
      <vt:lpstr>Lysbilde 18</vt:lpstr>
      <vt:lpstr>Lysbilde 19</vt:lpstr>
      <vt:lpstr>Lysbilde 20</vt:lpstr>
      <vt:lpstr>Lysbilde 21</vt:lpstr>
      <vt:lpstr>Lysbilde 22</vt:lpstr>
      <vt:lpstr>Lysbilde 23</vt:lpstr>
      <vt:lpstr>Lysbilde 24</vt:lpstr>
      <vt:lpstr>Lysbilde 25</vt:lpstr>
      <vt:lpstr>Lysbilde 26</vt:lpstr>
      <vt:lpstr>Lysbilde 27</vt:lpstr>
      <vt:lpstr>Lysbilde 28</vt:lpstr>
      <vt:lpstr>Lysbilde 29</vt:lpstr>
      <vt:lpstr>Lysbilde 30</vt:lpstr>
      <vt:lpstr>Lysbilde 31</vt:lpstr>
      <vt:lpstr>Lysbilde 32</vt:lpstr>
      <vt:lpstr>Lysbilde 33</vt:lpstr>
      <vt:lpstr>Lysbilde 34</vt:lpstr>
      <vt:lpstr>Lysbilde 35</vt:lpstr>
      <vt:lpstr>Lysbilde 36</vt:lpstr>
      <vt:lpstr>Lysbilde 37</vt:lpstr>
      <vt:lpstr>Lysbilde 38</vt:lpstr>
      <vt:lpstr>Lysbilde 39</vt:lpstr>
      <vt:lpstr>Lysbilde 40</vt:lpstr>
      <vt:lpstr>Lysbilde 41</vt:lpstr>
      <vt:lpstr>Lysbilde 42</vt:lpstr>
      <vt:lpstr>Lysbilde 43</vt:lpstr>
      <vt:lpstr>Lysbilde 44</vt:lpstr>
      <vt:lpstr>Lysbilde 45</vt:lpstr>
      <vt:lpstr>Lysbilde 46</vt:lpstr>
      <vt:lpstr>Lysbilde 47</vt:lpstr>
      <vt:lpstr>Lysbilde 48</vt:lpstr>
      <vt:lpstr>Lysbilde 49</vt:lpstr>
      <vt:lpstr>Lysbilde 50</vt:lpstr>
      <vt:lpstr>Lysbilde 51</vt:lpstr>
    </vt:vector>
  </TitlesOfParts>
  <Company>Den norske kirke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skolegudstjeneste</dc:title>
  <dc:creator>Rolvsøy menighet</dc:creator>
  <cp:lastModifiedBy>Frank</cp:lastModifiedBy>
  <cp:revision>17</cp:revision>
  <dcterms:created xsi:type="dcterms:W3CDTF">2010-03-22T17:15:05Z</dcterms:created>
  <dcterms:modified xsi:type="dcterms:W3CDTF">2010-03-22T20:01:34Z</dcterms:modified>
</cp:coreProperties>
</file>